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0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FF2E7-0554-44FA-BC49-C7DF297DED2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1D256-57FB-499E-9FC0-53BA47F03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0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BEECA68-4F0C-4545-BC5B-8D1E18579959}" type="datetime1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B36E-A68F-439D-83D2-709DC6BB4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81648B7-3820-461E-85DC-D0535595D36C}" type="datetime1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B36E-A68F-439D-83D2-709DC6BB4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8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23BE35-BB69-4E17-A639-98AA5EC48631}" type="datetime1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B36E-A68F-439D-83D2-709DC6BB4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3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874E014-7BFF-400B-96B9-FAA76CC281BD}" type="datetime1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B36E-A68F-439D-83D2-709DC6BB4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5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AB408E-1CB3-47B6-B4DA-AB13F411A642}" type="datetime1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B36E-A68F-439D-83D2-709DC6BB4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2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B5F076-349E-4175-87BB-99B2612AFA40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B36E-A68F-439D-83D2-709DC6BB4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2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938273-15C3-4607-A19C-9086C9629645}" type="datetime1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B36E-A68F-439D-83D2-709DC6BB4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EBEE2F-A3ED-4AD3-BB7E-42A29155B154}" type="datetime1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B36E-A68F-439D-83D2-709DC6BB4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9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360533-8ACF-47ED-9A56-15F1C4E391F1}" type="datetime1">
              <a:rPr lang="en-US" smtClean="0"/>
              <a:t>12/6/2024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7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B39FC1-A0AD-485D-96F4-3506FB0A2FDD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B36E-A68F-439D-83D2-709DC6BB4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5EEBE1-2672-4BF3-BCFB-EBB2B5897331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B36E-A68F-439D-83D2-709DC6BB4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2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770" y="906569"/>
            <a:ext cx="7886700" cy="761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C33DEC-A236-470A-ACAD-30B8FAD19C95}"/>
              </a:ext>
            </a:extLst>
          </p:cNvPr>
          <p:cNvSpPr/>
          <p:nvPr userDrawn="1"/>
        </p:nvSpPr>
        <p:spPr>
          <a:xfrm>
            <a:off x="0" y="-1"/>
            <a:ext cx="9144000" cy="805183"/>
          </a:xfrm>
          <a:prstGeom prst="rect">
            <a:avLst/>
          </a:prstGeom>
          <a:blipFill>
            <a:blip r:embed="rId13"/>
            <a:stretch>
              <a:fillRect t="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C61E35-4B77-4E8B-A52D-1BB27781FA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" t="15112" r="7057" b="17731"/>
          <a:stretch/>
        </p:blipFill>
        <p:spPr>
          <a:xfrm>
            <a:off x="143296" y="230190"/>
            <a:ext cx="942948" cy="38327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F3229E-487D-4FE1-B8A7-0A95A8170E9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255757" y="92528"/>
            <a:ext cx="631681" cy="65860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4BD2FC-D4C8-44D3-9AF1-C0B3AE635A5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542" b="92991" l="9346" r="89720">
                        <a14:foregroundMark x1="22897" y1="70093" x2="22897" y2="70093"/>
                        <a14:foregroundMark x1="22897" y1="56075" x2="22897" y2="56075"/>
                        <a14:foregroundMark x1="32243" y1="41589" x2="32243" y2="41589"/>
                        <a14:foregroundMark x1="44393" y1="35514" x2="44393" y2="35514"/>
                        <a14:foregroundMark x1="46729" y1="7009" x2="46729" y2="7009"/>
                        <a14:foregroundMark x1="73832" y1="60748" x2="73832" y2="60748"/>
                        <a14:foregroundMark x1="75701" y1="69626" x2="75701" y2="69626"/>
                        <a14:foregroundMark x1="65888" y1="85981" x2="65888" y2="85981"/>
                        <a14:foregroundMark x1="52804" y1="92991" x2="52804" y2="92991"/>
                        <a14:foregroundMark x1="41589" y1="92523" x2="41589" y2="92523"/>
                        <a14:foregroundMark x1="43925" y1="59346" x2="43925" y2="59346"/>
                        <a14:foregroundMark x1="67757" y1="42991" x2="67757" y2="42991"/>
                        <a14:foregroundMark x1="38318" y1="42523" x2="38318" y2="42523"/>
                        <a14:foregroundMark x1="58411" y1="41121" x2="58411" y2="41121"/>
                        <a14:foregroundMark x1="54673" y1="43925" x2="54673" y2="43925"/>
                        <a14:foregroundMark x1="64953" y1="63084" x2="64953" y2="63084"/>
                        <a14:foregroundMark x1="31776" y1="63084" x2="31776" y2="63084"/>
                        <a14:backgroundMark x1="24299" y1="71495" x2="24299" y2="71495"/>
                        <a14:backgroundMark x1="22430" y1="54673" x2="22430" y2="546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91" y="44083"/>
            <a:ext cx="729303" cy="76109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11" name="Picture 10" descr="Dr. A.P.J. Abdul Kalam Technical University - Wikipedia">
            <a:extLst>
              <a:ext uri="{FF2B5EF4-FFF2-40B4-BE49-F238E27FC236}">
                <a16:creationId xmlns:a16="http://schemas.microsoft.com/office/drawing/2014/main" id="{09CDAC79-41AF-4062-99A6-BBF9B19E404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747" y="81450"/>
            <a:ext cx="697957" cy="700345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DF1C6B1-DA53-40D0-B658-B8AA17197F82}"/>
              </a:ext>
            </a:extLst>
          </p:cNvPr>
          <p:cNvSpPr/>
          <p:nvPr userDrawn="1"/>
        </p:nvSpPr>
        <p:spPr>
          <a:xfrm>
            <a:off x="0" y="6499562"/>
            <a:ext cx="9144000" cy="365125"/>
          </a:xfrm>
          <a:prstGeom prst="rect">
            <a:avLst/>
          </a:prstGeom>
          <a:blipFill dpi="0" rotWithShape="1">
            <a:blip r:embed="rId19"/>
            <a:srcRect/>
            <a:stretch>
              <a:fillRect t="-400000" b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2AFED2-1311-425E-B54C-CE7485B8324B}"/>
              </a:ext>
            </a:extLst>
          </p:cNvPr>
          <p:cNvSpPr txBox="1"/>
          <p:nvPr userDrawn="1"/>
        </p:nvSpPr>
        <p:spPr>
          <a:xfrm>
            <a:off x="1" y="6536918"/>
            <a:ext cx="7967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REMOTE SENSING FOR SUSTAINABLE FUTURE: A ROAD MAP TOWARDS VIKSIT BHARAT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1" y="649956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5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C94426-19EC-4E93-A0A1-D037C180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41A4FB-197E-4805-9405-0B6CEB95D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924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78AD38-773A-40B4-AEB2-1B89948CD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296" y="82691"/>
            <a:ext cx="1749704" cy="9449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AEE404-2514-4686-BA08-9DBC532A34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" t="15112" r="7057" b="17731"/>
          <a:stretch/>
        </p:blipFill>
        <p:spPr>
          <a:xfrm>
            <a:off x="154609" y="202802"/>
            <a:ext cx="980505" cy="31690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0854EA-A1BA-4CB9-9447-00D09DE02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4485" y="98731"/>
            <a:ext cx="723097" cy="72309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21" name="Google Shape;67;p7">
            <a:extLst>
              <a:ext uri="{FF2B5EF4-FFF2-40B4-BE49-F238E27FC236}">
                <a16:creationId xmlns:a16="http://schemas.microsoft.com/office/drawing/2014/main" id="{A993A3B4-12B4-4FC1-B647-4D6AB637CE67}"/>
              </a:ext>
            </a:extLst>
          </p:cNvPr>
          <p:cNvSpPr/>
          <p:nvPr/>
        </p:nvSpPr>
        <p:spPr>
          <a:xfrm>
            <a:off x="17418" y="4953000"/>
            <a:ext cx="9108786" cy="1676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b="1" spc="-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</a:rPr>
              <a:t>Name of the presenter, </a:t>
            </a:r>
            <a:r>
              <a:rPr lang="en-US" b="1" spc="-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</a:rPr>
              <a:t>Organisation</a:t>
            </a:r>
            <a:r>
              <a:rPr lang="en-US" b="1" spc="-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</a:rPr>
              <a:t> of the presenter</a:t>
            </a:r>
          </a:p>
          <a:p>
            <a:pPr algn="r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b="1" spc="-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</a:rPr>
              <a:t>Sub-Theme: Abstract  ID   </a:t>
            </a:r>
          </a:p>
          <a:p>
            <a:pPr algn="r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b="1" spc="-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</a:rPr>
              <a:t>Remote Sensing for Sustainable future: A Roadmap Towards </a:t>
            </a:r>
            <a:r>
              <a:rPr lang="en-US" b="1" spc="-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</a:rPr>
              <a:t>Viksit</a:t>
            </a:r>
            <a:r>
              <a:rPr lang="en-US" b="1" spc="-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</a:rPr>
              <a:t> Bharat, Lucknow</a:t>
            </a:r>
          </a:p>
          <a:p>
            <a:pPr algn="r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b="1" spc="-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</a:rPr>
              <a:t>11-13 December 2024</a:t>
            </a:r>
          </a:p>
        </p:txBody>
      </p:sp>
      <p:sp>
        <p:nvSpPr>
          <p:cNvPr id="22" name="Shape 10">
            <a:extLst>
              <a:ext uri="{FF2B5EF4-FFF2-40B4-BE49-F238E27FC236}">
                <a16:creationId xmlns:a16="http://schemas.microsoft.com/office/drawing/2014/main" id="{6EB6777E-4FFB-4B23-9439-64E2A4287BB4}"/>
              </a:ext>
            </a:extLst>
          </p:cNvPr>
          <p:cNvSpPr>
            <a:spLocks noGrp="1"/>
          </p:cNvSpPr>
          <p:nvPr/>
        </p:nvSpPr>
        <p:spPr>
          <a:xfrm>
            <a:off x="1595593" y="3572183"/>
            <a:ext cx="7530611" cy="1217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0" tIns="0" rIns="0" bIns="0"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Title of the abstract - title of the abstract </a:t>
            </a:r>
            <a:endParaRPr sz="3600" b="1" dirty="0"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9083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62DA87-6F1C-4126-A93F-24AD0B19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18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4201F1-5D4C-4732-92AE-4BA8ED427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6E13CB-BCE6-469C-99BB-8E7DF72D3FBD}"/>
              </a:ext>
            </a:extLst>
          </p:cNvPr>
          <p:cNvSpPr txBox="1"/>
          <p:nvPr/>
        </p:nvSpPr>
        <p:spPr>
          <a:xfrm>
            <a:off x="7086600" y="3136612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25137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6B6C4A-14F7-427A-9C0C-0815FB0D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78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981FAB-78AB-4EDE-BE71-F26FAC65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70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7FE605-06DA-41E7-B6A5-C15B0264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771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506880-B71F-4BF9-AD5D-0D66067F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6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152B3B-6E7F-49E7-A1EC-9C096AD72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1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5E2C2D-8589-4420-880A-5AEEA7A9F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013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DD1BB4-DD8F-4E25-9522-EF1DBC26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9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3D4560-2F44-4EBF-9209-28F53B3D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3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51</Words>
  <Application>Microsoft Office PowerPoint</Application>
  <PresentationFormat>On-screen Show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Bold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Anubhav Srivastava</dc:creator>
  <cp:lastModifiedBy>Anubhav Srivastava</cp:lastModifiedBy>
  <cp:revision>11</cp:revision>
  <dcterms:created xsi:type="dcterms:W3CDTF">2024-12-06T10:40:39Z</dcterms:created>
  <dcterms:modified xsi:type="dcterms:W3CDTF">2024-12-06T12:05:25Z</dcterms:modified>
</cp:coreProperties>
</file>